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61" r:id="rId3"/>
    <p:sldId id="262" r:id="rId4"/>
    <p:sldId id="279" r:id="rId5"/>
    <p:sldId id="286" r:id="rId6"/>
    <p:sldId id="274" r:id="rId7"/>
    <p:sldId id="280" r:id="rId8"/>
    <p:sldId id="288" r:id="rId9"/>
    <p:sldId id="287" r:id="rId10"/>
    <p:sldId id="263" r:id="rId11"/>
    <p:sldId id="281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6843"/>
    <a:srgbClr val="FFC86E"/>
    <a:srgbClr val="EACE88"/>
    <a:srgbClr val="5E5E5E"/>
    <a:srgbClr val="F4E6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0" autoAdjust="0"/>
    <p:restoredTop sz="96314" autoAdjust="0"/>
  </p:normalViewPr>
  <p:slideViewPr>
    <p:cSldViewPr snapToGrid="0" showGuides="1">
      <p:cViewPr varScale="1">
        <p:scale>
          <a:sx n="79" d="100"/>
          <a:sy n="79" d="100"/>
        </p:scale>
        <p:origin x="125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69FBB-4225-405C-903C-ED27A4BCBC3E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23FF8-A627-4E1F-85B8-079CAED407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234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38DC-8C5F-4A3C-8B82-C9865F3CE8DE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EDA6-FF65-4CEF-9104-C446A89B09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613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38DC-8C5F-4A3C-8B82-C9865F3CE8DE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EDA6-FF65-4CEF-9104-C446A89B09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852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38DC-8C5F-4A3C-8B82-C9865F3CE8DE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EDA6-FF65-4CEF-9104-C446A89B09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913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38DC-8C5F-4A3C-8B82-C9865F3CE8DE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EDA6-FF65-4CEF-9104-C446A89B09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84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38DC-8C5F-4A3C-8B82-C9865F3CE8DE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EDA6-FF65-4CEF-9104-C446A89B09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843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38DC-8C5F-4A3C-8B82-C9865F3CE8DE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EDA6-FF65-4CEF-9104-C446A89B09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043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38DC-8C5F-4A3C-8B82-C9865F3CE8DE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EDA6-FF65-4CEF-9104-C446A89B09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308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38DC-8C5F-4A3C-8B82-C9865F3CE8DE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EDA6-FF65-4CEF-9104-C446A89B09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863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38DC-8C5F-4A3C-8B82-C9865F3CE8DE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EDA6-FF65-4CEF-9104-C446A89B09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419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38DC-8C5F-4A3C-8B82-C9865F3CE8DE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EDA6-FF65-4CEF-9104-C446A89B09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333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38DC-8C5F-4A3C-8B82-C9865F3CE8DE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4EDA6-FF65-4CEF-9104-C446A89B09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43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738DC-8C5F-4A3C-8B82-C9865F3CE8DE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EDA6-FF65-4CEF-9104-C446A89B09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98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27" y="204556"/>
            <a:ext cx="478651" cy="44379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48626" b="21244"/>
          <a:stretch/>
        </p:blipFill>
        <p:spPr>
          <a:xfrm>
            <a:off x="0" y="6400800"/>
            <a:ext cx="12192000" cy="511326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3064213" y="2088019"/>
            <a:ext cx="599935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4000" dirty="0">
                <a:solidFill>
                  <a:srgbClr val="A06843"/>
                </a:solidFill>
              </a:rPr>
              <a:t>工 作 汇 报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EC2CC0A-9D29-401A-8D10-6FDBF7968361}"/>
              </a:ext>
            </a:extLst>
          </p:cNvPr>
          <p:cNvSpPr txBox="1"/>
          <p:nvPr/>
        </p:nvSpPr>
        <p:spPr>
          <a:xfrm>
            <a:off x="4970834" y="3429000"/>
            <a:ext cx="2042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A068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郝前秀 </a:t>
            </a:r>
          </a:p>
        </p:txBody>
      </p:sp>
    </p:spTree>
    <p:extLst>
      <p:ext uri="{BB962C8B-B14F-4D97-AF65-F5344CB8AC3E}">
        <p14:creationId xmlns:p14="http://schemas.microsoft.com/office/powerpoint/2010/main" val="197977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27" y="204556"/>
            <a:ext cx="478651" cy="44379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48626" b="21244"/>
          <a:stretch/>
        </p:blipFill>
        <p:spPr>
          <a:xfrm>
            <a:off x="0" y="6400800"/>
            <a:ext cx="12192000" cy="51132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902634F-2B90-4C1A-B05F-57DEDE50D89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8720" y="1153407"/>
            <a:ext cx="7569249" cy="524739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5" name="文本框 84">
            <a:extLst>
              <a:ext uri="{FF2B5EF4-FFF2-40B4-BE49-F238E27FC236}">
                <a16:creationId xmlns:a16="http://schemas.microsoft.com/office/drawing/2014/main" id="{F4C611DA-B8A3-4044-A5E6-8A8738F6FE22}"/>
              </a:ext>
            </a:extLst>
          </p:cNvPr>
          <p:cNvSpPr txBox="1"/>
          <p:nvPr/>
        </p:nvSpPr>
        <p:spPr>
          <a:xfrm>
            <a:off x="718717" y="279017"/>
            <a:ext cx="7569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Semi-supervised AUC Optimization with Class-conditional Noises: Theory and Algorithms 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859434D6-87C1-4B87-A185-54BCA059B2C1}"/>
              </a:ext>
            </a:extLst>
          </p:cNvPr>
          <p:cNvSpPr/>
          <p:nvPr/>
        </p:nvSpPr>
        <p:spPr>
          <a:xfrm>
            <a:off x="9099614" y="3929974"/>
            <a:ext cx="3036263" cy="7747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\documentclass{article}&#10;\usepackage{amsmath}&#10;\usepackage{amsfonts}&#10;\pagestyle{empty}&#10;\begin{document}&#10;&#10;$O\left(\frac{1}{n^+} + \frac{1}{n^-} + \frac{1}{n^\#}\right)$&#10;\end{document}" title="IguanaTex Bitmap Display">
            <a:extLst>
              <a:ext uri="{FF2B5EF4-FFF2-40B4-BE49-F238E27FC236}">
                <a16:creationId xmlns:a16="http://schemas.microsoft.com/office/drawing/2014/main" id="{BED4DEEA-78BD-47EA-A9A8-8B6A2B7E3C5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166" y="4095118"/>
            <a:ext cx="2849356" cy="43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9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27" y="204556"/>
            <a:ext cx="478651" cy="44379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48626" b="21244"/>
          <a:stretch/>
        </p:blipFill>
        <p:spPr>
          <a:xfrm>
            <a:off x="0" y="6400800"/>
            <a:ext cx="12192000" cy="51132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FF70100-E4CF-4024-9B3A-2223228D13EF}"/>
              </a:ext>
            </a:extLst>
          </p:cNvPr>
          <p:cNvSpPr txBox="1"/>
          <p:nvPr/>
        </p:nvSpPr>
        <p:spPr>
          <a:xfrm>
            <a:off x="3064213" y="2088019"/>
            <a:ext cx="599935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solidFill>
                  <a:srgbClr val="808080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4000" dirty="0">
                <a:solidFill>
                  <a:srgbClr val="A06843"/>
                </a:solidFill>
              </a:rPr>
              <a:t>谢 谢</a:t>
            </a:r>
          </a:p>
        </p:txBody>
      </p:sp>
    </p:spTree>
    <p:extLst>
      <p:ext uri="{BB962C8B-B14F-4D97-AF65-F5344CB8AC3E}">
        <p14:creationId xmlns:p14="http://schemas.microsoft.com/office/powerpoint/2010/main" val="245690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27" y="204556"/>
            <a:ext cx="478651" cy="44379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48626" b="21244"/>
          <a:stretch/>
        </p:blipFill>
        <p:spPr>
          <a:xfrm>
            <a:off x="0" y="6400800"/>
            <a:ext cx="12192000" cy="51132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A09307C-C4EE-41A3-A300-CA37084DCC11}"/>
              </a:ext>
            </a:extLst>
          </p:cNvPr>
          <p:cNvSpPr txBox="1"/>
          <p:nvPr/>
        </p:nvSpPr>
        <p:spPr>
          <a:xfrm>
            <a:off x="1079770" y="885217"/>
            <a:ext cx="93871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科研：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ACM MM2021 Came ready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，整理代码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KDD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论文扩充期刊，增加理论分析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9A81B1A-6AAC-4024-BAF0-28D57EC1AA0F}"/>
              </a:ext>
            </a:extLst>
          </p:cNvPr>
          <p:cNvSpPr txBox="1"/>
          <p:nvPr/>
        </p:nvSpPr>
        <p:spPr>
          <a:xfrm>
            <a:off x="1157589" y="2631730"/>
            <a:ext cx="9387192" cy="2806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项目：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社会媒体知识图谱：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前端可视化数据统计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风险知识图谱：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调研路径推理方法</a:t>
            </a:r>
          </a:p>
        </p:txBody>
      </p:sp>
    </p:spTree>
    <p:extLst>
      <p:ext uri="{BB962C8B-B14F-4D97-AF65-F5344CB8AC3E}">
        <p14:creationId xmlns:p14="http://schemas.microsoft.com/office/powerpoint/2010/main" val="285284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748D753-835B-4498-9DA9-9CE558BE0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958" y="5504409"/>
            <a:ext cx="5133975" cy="6381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4A173E4-A9CC-4AFB-8A06-4BCE0035C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717" y="4792162"/>
            <a:ext cx="5572125" cy="6858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5838A9-5C69-445A-A458-861EF5672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9001" y="4101861"/>
            <a:ext cx="5353050" cy="6858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027" y="204556"/>
            <a:ext cx="478651" cy="44379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48626" b="21244"/>
          <a:stretch/>
        </p:blipFill>
        <p:spPr>
          <a:xfrm>
            <a:off x="0" y="6400800"/>
            <a:ext cx="12192000" cy="51132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18717" y="279017"/>
            <a:ext cx="7569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Semi-supervised AUC Optimization with Class-conditional Noises: Theory and Algorithms 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DA09885-A775-4564-B05A-5BA17134C665}"/>
              </a:ext>
            </a:extLst>
          </p:cNvPr>
          <p:cNvSpPr txBox="1"/>
          <p:nvPr/>
        </p:nvSpPr>
        <p:spPr>
          <a:xfrm>
            <a:off x="718717" y="146324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定义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AUC Risk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12C5F0E0-3678-4954-BCCA-F679689D0349}"/>
              </a:ext>
            </a:extLst>
          </p:cNvPr>
          <p:cNvSpPr txBox="1"/>
          <p:nvPr/>
        </p:nvSpPr>
        <p:spPr>
          <a:xfrm>
            <a:off x="718717" y="3427798"/>
            <a:ext cx="947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可推导出，当代理损失满足                时，下列成立：  </a:t>
            </a: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743B547A-E676-48D9-A19F-3A8CD523A1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2188" y="3471227"/>
            <a:ext cx="2322060" cy="450549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07FDC055-A140-4989-87B4-FEFC13139933}"/>
              </a:ext>
            </a:extLst>
          </p:cNvPr>
          <p:cNvSpPr/>
          <p:nvPr/>
        </p:nvSpPr>
        <p:spPr>
          <a:xfrm>
            <a:off x="4396901" y="4094164"/>
            <a:ext cx="1789889" cy="2143148"/>
          </a:xfrm>
          <a:prstGeom prst="rect">
            <a:avLst/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3205651E-6314-4895-BEE7-121BB84353F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6100" y="2139995"/>
            <a:ext cx="2943156" cy="437208"/>
          </a:xfrm>
          <a:prstGeom prst="rect">
            <a:avLst/>
          </a:prstGeom>
        </p:spPr>
      </p:pic>
      <p:sp>
        <p:nvSpPr>
          <p:cNvPr id="44" name="文本框 43">
            <a:extLst>
              <a:ext uri="{FF2B5EF4-FFF2-40B4-BE49-F238E27FC236}">
                <a16:creationId xmlns:a16="http://schemas.microsoft.com/office/drawing/2014/main" id="{27D01535-C000-4229-A91F-752E400AF016}"/>
              </a:ext>
            </a:extLst>
          </p:cNvPr>
          <p:cNvSpPr txBox="1"/>
          <p:nvPr/>
        </p:nvSpPr>
        <p:spPr>
          <a:xfrm>
            <a:off x="8416986" y="2135193"/>
            <a:ext cx="13106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其中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A535DF3-B972-403F-AC2A-0994B2A513F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104"/>
          <a:stretch/>
        </p:blipFill>
        <p:spPr>
          <a:xfrm>
            <a:off x="2819954" y="1444446"/>
            <a:ext cx="5536311" cy="174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6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27" y="204556"/>
            <a:ext cx="478651" cy="44379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48626" b="21244"/>
          <a:stretch/>
        </p:blipFill>
        <p:spPr>
          <a:xfrm>
            <a:off x="0" y="6400800"/>
            <a:ext cx="12192000" cy="51132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18717" y="279017"/>
            <a:ext cx="7569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Semi-supervised AUC Optimization with Class-conditional Noises: Theory and Algorithms 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0657F17-A2A3-48B4-B3DD-98F86172D3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07" b="64566"/>
          <a:stretch/>
        </p:blipFill>
        <p:spPr>
          <a:xfrm>
            <a:off x="4078364" y="2192809"/>
            <a:ext cx="4717915" cy="90452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4131347-BF2B-4D74-BC1A-C5C66285AAB9}"/>
              </a:ext>
            </a:extLst>
          </p:cNvPr>
          <p:cNvSpPr txBox="1"/>
          <p:nvPr/>
        </p:nvSpPr>
        <p:spPr>
          <a:xfrm>
            <a:off x="718717" y="1571011"/>
            <a:ext cx="6382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The  proposed combined risk: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69C7D40-82ED-48A4-9FB7-1FD9F42593C9}"/>
              </a:ext>
            </a:extLst>
          </p:cNvPr>
          <p:cNvSpPr txBox="1"/>
          <p:nvPr/>
        </p:nvSpPr>
        <p:spPr>
          <a:xfrm>
            <a:off x="779678" y="3588041"/>
            <a:ext cx="60943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where α ∈ [−1, 1] is a trade-off parameter 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84F72F88-B430-4F79-AF4A-DFB3E3D8A4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9954" y="4250127"/>
            <a:ext cx="488632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1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2E812C0-5042-435F-85E1-D453CDA58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1323873"/>
            <a:ext cx="7200900" cy="37433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E0C170E-CB4C-4488-8179-464D886BB65B}"/>
              </a:ext>
            </a:extLst>
          </p:cNvPr>
          <p:cNvSpPr txBox="1"/>
          <p:nvPr/>
        </p:nvSpPr>
        <p:spPr>
          <a:xfrm>
            <a:off x="779678" y="294406"/>
            <a:ext cx="7569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Semi-supervised AUC Optimization with Class-conditional Noises: Theory and Algorithms 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706FC7B-F068-4BF0-A14D-F9C929A1B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27" y="204556"/>
            <a:ext cx="478651" cy="4437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1C70925-1F5D-4EF7-8C83-53FBA3D9E1E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83174" y="5388779"/>
            <a:ext cx="6000750" cy="80962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403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27" y="204556"/>
            <a:ext cx="478651" cy="44379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48626" b="21244"/>
          <a:stretch/>
        </p:blipFill>
        <p:spPr>
          <a:xfrm>
            <a:off x="0" y="6400800"/>
            <a:ext cx="12192000" cy="511326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09609B7D-BD8C-4CEF-8801-CE4028CEB148}"/>
              </a:ext>
            </a:extLst>
          </p:cNvPr>
          <p:cNvSpPr txBox="1"/>
          <p:nvPr/>
        </p:nvSpPr>
        <p:spPr>
          <a:xfrm>
            <a:off x="779678" y="294406"/>
            <a:ext cx="7569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Semi-supervised AUC Optimization with Class-conditional Noises: Theory and Algorithms 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CDD04DA-9FB4-4A8D-A483-9D965C180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3984" y="1274381"/>
            <a:ext cx="8165965" cy="450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0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A021D6FB-2FE4-4E4A-A6A7-4496898115CA}"/>
              </a:ext>
            </a:extLst>
          </p:cNvPr>
          <p:cNvSpPr txBox="1"/>
          <p:nvPr/>
        </p:nvSpPr>
        <p:spPr>
          <a:xfrm>
            <a:off x="718717" y="279017"/>
            <a:ext cx="7569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Semi-supervised AUC Optimization with Class-conditional Noises: Theory and Algorithms 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ED01F76-B4FF-45B9-9184-C423DE55D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27" y="204556"/>
            <a:ext cx="478651" cy="4437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E12DE74-4C0D-4799-9133-24D4E4AC8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244983"/>
            <a:ext cx="7315200" cy="5334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783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DB72700-4057-4963-991F-122AE028B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008" y="1316172"/>
            <a:ext cx="7467600" cy="30194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DD138E6-C0EE-40AA-A634-8DBA664CC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95" y="4596772"/>
            <a:ext cx="7286625" cy="21050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021D6FB-2FE4-4E4A-A6A7-4496898115CA}"/>
              </a:ext>
            </a:extLst>
          </p:cNvPr>
          <p:cNvSpPr txBox="1"/>
          <p:nvPr/>
        </p:nvSpPr>
        <p:spPr>
          <a:xfrm>
            <a:off x="779678" y="294406"/>
            <a:ext cx="7569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Semi-supervised AUC Optimization with Class-conditional Noises: Theory and Algorithms 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ED01F76-B4FF-45B9-9184-C423DE55D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027" y="204556"/>
            <a:ext cx="478651" cy="4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520D5F4-516A-416D-8E74-06DA99511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465" y="1532784"/>
            <a:ext cx="7343775" cy="27527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DB89B95-ACFA-4AE3-A6D1-9C4A2A1D9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107" y="4816001"/>
            <a:ext cx="4857750" cy="73342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E55DA7B-784F-4D9C-A2DF-AEF5F6847D6D}"/>
              </a:ext>
            </a:extLst>
          </p:cNvPr>
          <p:cNvSpPr txBox="1"/>
          <p:nvPr/>
        </p:nvSpPr>
        <p:spPr>
          <a:xfrm>
            <a:off x="779678" y="294406"/>
            <a:ext cx="7569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Semi-supervised AUC Optimization with Class-conditional Noises: Theory and Algorithms 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34A2BCF-1642-441C-B985-DAF5B96D8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027" y="204556"/>
            <a:ext cx="478651" cy="4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1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2309"/>
  <p:tag name="ORIGINALWIDTH" val="1005.624"/>
  <p:tag name="LATEXADDIN" val="\documentclass{article}&#10;\usepackage{amsmath}&#10;\usepackage{amsfonts}&#10;\pagestyle{empty}&#10;\begin{document}&#10;&#10;$O\left(\frac{1}{n^+} + \frac{1}{n^-} + \frac{1}{n^\#}\right)$&#10;\end{document}"/>
  <p:tag name="IGUANATEXSIZE" val="20"/>
  <p:tag name="IGUANATEXCURSOR" val="10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159</Words>
  <Application>Microsoft Office PowerPoint</Application>
  <PresentationFormat>宽屏</PresentationFormat>
  <Paragraphs>27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等线</vt:lpstr>
      <vt:lpstr>等线 Light</vt:lpstr>
      <vt:lpstr>黑体</vt:lpstr>
      <vt:lpstr>宋体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kan</dc:creator>
  <dc:description>http://www.ypppt.com/</dc:description>
  <cp:lastModifiedBy>郝 前秀</cp:lastModifiedBy>
  <cp:revision>59</cp:revision>
  <dcterms:created xsi:type="dcterms:W3CDTF">2016-11-03T01:49:20Z</dcterms:created>
  <dcterms:modified xsi:type="dcterms:W3CDTF">2021-08-30T07:23:32Z</dcterms:modified>
  <cp:contentStatus>版本初始化</cp:contentStatus>
  <cp:version>1.0.0</cp:version>
</cp:coreProperties>
</file>